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1" r:id="rId5"/>
    <p:sldId id="262" r:id="rId6"/>
    <p:sldId id="259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hyperlink" Target="https://github.com/Team4-OSL-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YASA: Yet another seafood app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Team Four from Table five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David Currie, </a:t>
            </a:r>
            <a:r>
              <a:rPr lang="en-US" dirty="0">
                <a:solidFill>
                  <a:schemeClr val="tx1"/>
                </a:solidFill>
              </a:rPr>
              <a:t>Laurent </a:t>
            </a:r>
            <a:r>
              <a:rPr lang="en-US" dirty="0" smtClean="0">
                <a:solidFill>
                  <a:schemeClr val="tx1"/>
                </a:solidFill>
              </a:rPr>
              <a:t>Dubroca, Jordan moss, Ibrahim </a:t>
            </a:r>
            <a:r>
              <a:rPr lang="en-US" dirty="0" err="1" smtClean="0">
                <a:solidFill>
                  <a:schemeClr val="tx1"/>
                </a:solidFill>
              </a:rPr>
              <a:t>umar</a:t>
            </a:r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2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2" descr="Image result for uk cod  label caught in fao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77" y="749144"/>
            <a:ext cx="5579019" cy="557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6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74706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do we </a:t>
            </a:r>
            <a:r>
              <a:rPr lang="en-US" dirty="0" smtClean="0"/>
              <a:t>need </a:t>
            </a:r>
            <a:r>
              <a:rPr lang="en-US" dirty="0" smtClean="0"/>
              <a:t>yet another seafood app?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026" name="Picture 2" descr="https://theday.co.uk/images/stories/2017/2017-07/2017-07-20_c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9" y="1692891"/>
            <a:ext cx="3684905" cy="27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finsunited.co.nz/uploads/1/9/2/0/19203207/amcs-sustainable-seafood-guide-50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12" y="4074136"/>
            <a:ext cx="4046005" cy="21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eaissues.files.wordpress.com/2016/03/untitled.png?w=7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619" y="1692891"/>
            <a:ext cx="1805966" cy="32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AaRWv8FSHUg2BFyEK3mgwIIHeXhYc5XC8eZc-q5xOvcAkFXHfS0WM4w5Dmfx3wGDu9Z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25" y="2777350"/>
            <a:ext cx="3443282" cy="168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fishforward.eu/wp-content/uploads/2016/11/article_hand_sfg-1080x6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63" y="4192137"/>
            <a:ext cx="3726590" cy="23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3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raw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53" y="1219068"/>
            <a:ext cx="1973671" cy="131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rseille sard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13" y="5343971"/>
            <a:ext cx="2052048" cy="132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eafood f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46" y="229036"/>
            <a:ext cx="2052048" cy="138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ing developing wor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80" y="1394396"/>
            <a:ext cx="2137547" cy="120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essy d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637" y="4080084"/>
            <a:ext cx="2053053" cy="15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02" y="5226829"/>
            <a:ext cx="2138803" cy="1177323"/>
          </a:xfrm>
          <a:prstGeom prst="rect">
            <a:avLst/>
          </a:prstGeom>
        </p:spPr>
      </p:pic>
      <p:pic>
        <p:nvPicPr>
          <p:cNvPr id="1036" name="Picture 12" descr="Image result for trump ang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8" y="4264240"/>
            <a:ext cx="1733772" cy="115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flat eart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3" y="5423488"/>
            <a:ext cx="2073327" cy="116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brexit bu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08" y="4917168"/>
            <a:ext cx="2062639" cy="115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35523" y="2866212"/>
            <a:ext cx="40942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/>
              <a:t>Seafood is </a:t>
            </a:r>
            <a:r>
              <a:rPr lang="en-US" sz="2800" b="1" dirty="0"/>
              <a:t>important </a:t>
            </a:r>
            <a:r>
              <a:rPr lang="en-US" sz="2800" dirty="0"/>
              <a:t>but </a:t>
            </a:r>
            <a:r>
              <a:rPr lang="en-US" sz="2800" dirty="0" smtClean="0"/>
              <a:t>fisheries </a:t>
            </a:r>
            <a:r>
              <a:rPr lang="en-US" sz="2800" dirty="0"/>
              <a:t>data is </a:t>
            </a:r>
            <a:r>
              <a:rPr lang="en-US" sz="2800" b="1" dirty="0"/>
              <a:t>complex</a:t>
            </a:r>
            <a:r>
              <a:rPr lang="en-US" sz="2800" dirty="0"/>
              <a:t> and </a:t>
            </a:r>
            <a:r>
              <a:rPr lang="en-US" sz="2800" b="1" dirty="0" smtClean="0"/>
              <a:t>messy. </a:t>
            </a:r>
          </a:p>
          <a:p>
            <a:pPr marL="0" lvl="1" algn="ctr"/>
            <a:r>
              <a:rPr lang="en-US" sz="2800" dirty="0" smtClean="0"/>
              <a:t>It </a:t>
            </a:r>
            <a:r>
              <a:rPr lang="en-US" sz="2800" dirty="0"/>
              <a:t>is more important than ever to show </a:t>
            </a:r>
            <a:r>
              <a:rPr lang="en-US" sz="2800" b="1" dirty="0" smtClean="0"/>
              <a:t>evidence</a:t>
            </a:r>
            <a:r>
              <a:rPr lang="en-US" sz="2800" dirty="0" smtClean="0"/>
              <a:t>.</a:t>
            </a:r>
            <a:endParaRPr lang="en-US" sz="2800" b="1" dirty="0"/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0532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YASA target audience</a:t>
            </a:r>
            <a:endParaRPr lang="en-IE" dirty="0"/>
          </a:p>
        </p:txBody>
      </p:sp>
      <p:pic>
        <p:nvPicPr>
          <p:cNvPr id="3074" name="Picture 2" descr="Image result for environmental hip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00" y="2445267"/>
            <a:ext cx="2812709" cy="24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gital hip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97" y="2309688"/>
            <a:ext cx="2700166" cy="17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ach clean 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17" y="3967090"/>
            <a:ext cx="2510357" cy="167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2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YASA key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8014" y="2214694"/>
            <a:ext cx="6950066" cy="3510332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Live DEMO!</a:t>
            </a:r>
          </a:p>
          <a:p>
            <a:r>
              <a:rPr lang="en-US" dirty="0" smtClean="0"/>
              <a:t>the </a:t>
            </a:r>
            <a:r>
              <a:rPr lang="en-US" dirty="0"/>
              <a:t>best scientific data about species and stocks in an easily accessible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Open </a:t>
            </a:r>
            <a:r>
              <a:rPr lang="en-US" dirty="0" smtClean="0"/>
              <a:t>data &amp; </a:t>
            </a:r>
            <a:r>
              <a:rPr lang="en-US" dirty="0" err="1" smtClean="0"/>
              <a:t>OPEn</a:t>
            </a:r>
            <a:r>
              <a:rPr lang="en-US" dirty="0" smtClean="0"/>
              <a:t> code </a:t>
            </a:r>
          </a:p>
          <a:p>
            <a:pPr lvl="1"/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</a:t>
            </a:r>
            <a:r>
              <a:rPr lang="en-IE" dirty="0" smtClean="0">
                <a:hlinkClick r:id="rId2"/>
              </a:rPr>
              <a:t>github.com/Team4-OSL-2019</a:t>
            </a:r>
            <a:endParaRPr lang="en-US" dirty="0"/>
          </a:p>
          <a:p>
            <a:endParaRPr lang="en-IE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61" y="5281575"/>
            <a:ext cx="1142221" cy="8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87" y="921417"/>
            <a:ext cx="22860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eu jr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516" y="3852645"/>
            <a:ext cx="1364524" cy="10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opernicus marine d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74" y="2531143"/>
            <a:ext cx="2736063" cy="99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iuc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537" y="3834527"/>
            <a:ext cx="1179869" cy="109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3208177" y="4111458"/>
            <a:ext cx="273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David Currie</a:t>
            </a:r>
          </a:p>
          <a:p>
            <a:r>
              <a:rPr lang="en-US" dirty="0" smtClean="0"/>
              <a:t>Marine Institute, Ireland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1355983" y="4747252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Jordan Moss</a:t>
            </a:r>
          </a:p>
          <a:p>
            <a:r>
              <a:rPr lang="en-US" dirty="0" err="1" smtClean="0"/>
              <a:t>IMBRsea</a:t>
            </a:r>
            <a:r>
              <a:rPr lang="en-US" dirty="0" smtClean="0"/>
              <a:t>, Ghent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3159726" y="2958125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Laurent Dubroca</a:t>
            </a:r>
          </a:p>
          <a:p>
            <a:r>
              <a:rPr lang="en-US" dirty="0" err="1" smtClean="0"/>
              <a:t>Ifremer</a:t>
            </a:r>
            <a:r>
              <a:rPr lang="en-US" dirty="0" smtClean="0"/>
              <a:t>, France</a:t>
            </a:r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1113923" y="3525885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Ibrahim Umar</a:t>
            </a:r>
          </a:p>
          <a:p>
            <a:r>
              <a:rPr lang="en-US" dirty="0" smtClean="0"/>
              <a:t>IMR, Norway</a:t>
            </a:r>
            <a:endParaRPr lang="en-IE" dirty="0"/>
          </a:p>
        </p:txBody>
      </p:sp>
      <p:sp>
        <p:nvSpPr>
          <p:cNvPr id="8" name="Oval 7"/>
          <p:cNvSpPr/>
          <p:nvPr/>
        </p:nvSpPr>
        <p:spPr>
          <a:xfrm>
            <a:off x="675249" y="1771850"/>
            <a:ext cx="5358703" cy="4910304"/>
          </a:xfrm>
          <a:prstGeom prst="ellipse">
            <a:avLst/>
          </a:prstGeom>
          <a:noFill/>
          <a:ln w="825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2225772" y="1901166"/>
            <a:ext cx="2543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Technical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422676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need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3208177" y="4111458"/>
            <a:ext cx="273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David Currie</a:t>
            </a:r>
          </a:p>
          <a:p>
            <a:r>
              <a:rPr lang="en-US" dirty="0" smtClean="0"/>
              <a:t>Marine Institute, Ireland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1355983" y="4747252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Jordan Moss</a:t>
            </a:r>
          </a:p>
          <a:p>
            <a:r>
              <a:rPr lang="en-US" dirty="0" err="1" smtClean="0"/>
              <a:t>IMBRsea</a:t>
            </a:r>
            <a:r>
              <a:rPr lang="en-US" dirty="0" smtClean="0"/>
              <a:t>, Ghent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3159726" y="2958125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Laurent Dubroca</a:t>
            </a:r>
          </a:p>
          <a:p>
            <a:r>
              <a:rPr lang="en-US" dirty="0" err="1" smtClean="0"/>
              <a:t>Ifremer</a:t>
            </a:r>
            <a:r>
              <a:rPr lang="en-US" dirty="0" smtClean="0"/>
              <a:t>, France</a:t>
            </a:r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1113923" y="3525885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Ibrahim Umar</a:t>
            </a:r>
          </a:p>
          <a:p>
            <a:r>
              <a:rPr lang="en-US" dirty="0" smtClean="0"/>
              <a:t>IMR, Norway</a:t>
            </a:r>
            <a:endParaRPr lang="en-IE" dirty="0"/>
          </a:p>
        </p:txBody>
      </p:sp>
      <p:sp>
        <p:nvSpPr>
          <p:cNvPr id="8" name="Oval 7"/>
          <p:cNvSpPr/>
          <p:nvPr/>
        </p:nvSpPr>
        <p:spPr>
          <a:xfrm>
            <a:off x="675249" y="1771850"/>
            <a:ext cx="5358703" cy="4910304"/>
          </a:xfrm>
          <a:prstGeom prst="ellipse">
            <a:avLst/>
          </a:prstGeom>
          <a:noFill/>
          <a:ln w="825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2225772" y="1901166"/>
            <a:ext cx="2543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Technical</a:t>
            </a:r>
            <a:endParaRPr lang="en-IE" sz="4400" dirty="0"/>
          </a:p>
        </p:txBody>
      </p:sp>
      <p:sp>
        <p:nvSpPr>
          <p:cNvPr id="3" name="Oval 2"/>
          <p:cNvSpPr/>
          <p:nvPr/>
        </p:nvSpPr>
        <p:spPr>
          <a:xfrm>
            <a:off x="6175717" y="2082018"/>
            <a:ext cx="3685735" cy="2954216"/>
          </a:xfrm>
          <a:prstGeom prst="ellipse">
            <a:avLst/>
          </a:prstGeom>
          <a:noFill/>
          <a:ln w="793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7162425" y="2178914"/>
            <a:ext cx="2615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Social Science</a:t>
            </a:r>
            <a:endParaRPr lang="en-IE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7794485" y="3910606"/>
            <a:ext cx="448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?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3608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6" name="Picture 2" descr="Image result for open sea 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21" y="2489011"/>
            <a:ext cx="9920732" cy="33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192</TotalTime>
  <Words>137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Droplet</vt:lpstr>
      <vt:lpstr>YASA: Yet another seafood app</vt:lpstr>
      <vt:lpstr>PowerPoint Presentation</vt:lpstr>
      <vt:lpstr>Why do we need yet another seafood app?</vt:lpstr>
      <vt:lpstr>PowerPoint Presentation</vt:lpstr>
      <vt:lpstr>YASA target audience</vt:lpstr>
      <vt:lpstr>YASA key features</vt:lpstr>
      <vt:lpstr>Who we are</vt:lpstr>
      <vt:lpstr>Who we need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YASA: Yet another seafood app</dc:title>
  <dc:creator>David Currie</dc:creator>
  <cp:lastModifiedBy>David Currie</cp:lastModifiedBy>
  <cp:revision>25</cp:revision>
  <dcterms:created xsi:type="dcterms:W3CDTF">2019-09-05T18:39:10Z</dcterms:created>
  <dcterms:modified xsi:type="dcterms:W3CDTF">2019-09-06T10:24:49Z</dcterms:modified>
</cp:coreProperties>
</file>